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1D61-5BE9-6AC1-DBDD-814177D3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51FB4-89EC-E5FD-AD35-30766473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3A79-CBE0-4F78-8402-3EAD7F169222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3BBD1-281C-242D-63AA-3B6A5E6B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0DD8-26DF-1DF1-18C3-33058098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C12F-25ED-4C44-BBCF-CD6848CB2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00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6B2E6-2928-DC5E-9965-EC0D8184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36999-5FB8-BDA2-B519-BC0174C58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8C585-8E50-E0EF-3BBD-3C4AA363A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A79-CBE0-4F78-8402-3EAD7F169222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FA71-6ED6-8751-497D-85F4FD71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41391-B7AC-3ECA-BB0D-0B6B78590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C12F-25ED-4C44-BBCF-CD6848CB2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756656-EF76-8961-D853-6CFE5C0D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2800">
                <a:ln/>
                <a:solidFill>
                  <a:schemeClr val="accent3"/>
                </a:solidFill>
                <a:effectLst/>
                <a:latin typeface="Times New Roman" pitchFamily="18" charset="0"/>
                <a:ea typeface="黑体" pitchFamily="49" charset="-122"/>
              </a:rPr>
              <a:t>研究项目范例</a:t>
            </a:r>
            <a:br>
              <a:rPr lang="en-US" altLang="zh-CN" sz="2800">
                <a:ln/>
                <a:solidFill>
                  <a:schemeClr val="accent3"/>
                </a:solidFill>
                <a:effectLst/>
                <a:latin typeface="Times New Roman" pitchFamily="18" charset="0"/>
                <a:ea typeface="黑体" pitchFamily="49" charset="-122"/>
              </a:rPr>
            </a:br>
            <a:r>
              <a:rPr lang="en-US" altLang="zh-CN" sz="2800">
                <a:ln/>
                <a:solidFill>
                  <a:schemeClr val="accent3"/>
                </a:solidFill>
                <a:effectLst/>
                <a:latin typeface="Times New Roman" pitchFamily="18" charset="0"/>
                <a:ea typeface="黑体" pitchFamily="49" charset="-122"/>
              </a:rPr>
              <a:t>Saliva Biomarker of Human Lung Cancer</a:t>
            </a:r>
            <a:endParaRPr lang="zh-CN" altLang="en-US" sz="3200" dirty="0">
              <a:ln/>
              <a:solidFill>
                <a:schemeClr val="accent3"/>
              </a:solidFill>
              <a:effectLst/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5943F-726C-72C2-9AC2-9FFA5DB5D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C0F582-AEB0-96AC-B449-39024AB6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疾病标志物检测</a:t>
            </a:r>
            <a:endParaRPr lang="zh-CN" altLang="en-US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CBAC1-664A-2234-E4F2-E7D8DBCAF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E14114-C2FF-0AA5-A037-8875176C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FB2E5-D1AB-8717-A86E-D45A97B64E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0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73B65C-E8B7-AA5F-A523-E0BCD5CD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A17AD-952E-ACB2-DAB6-CD1F1A070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0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46B311-6202-7CC0-EF16-3977E6EE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61C36-BBC8-7EF3-66FE-C9E06B859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551B2B-A27A-054F-7E8C-982C91A2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14ED0-042B-49D7-CDE5-448611E7BE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982C64-5705-BB27-6946-295285FC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68C4B-3619-BB72-BB63-4D3DC468B4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8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17AE28-2829-741A-C0CA-3D67DD3B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318FC-CD83-6410-53E0-201EEB80B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9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15DB50-A625-75FE-DC8A-6B979687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90CBE-851A-9300-AE22-1A62EF0FF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BB6088-C274-472C-C47E-12D0C54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EE7C9-B7CD-4DEB-956B-B60D053B40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1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973872-5B33-04F9-359B-A8BBC93D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F5A73-D573-060C-2790-6407889D4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B23750-DE45-4A03-5E31-E9C2E9DF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问题模型及数据集</a:t>
            </a:r>
            <a:endParaRPr lang="zh-CN" altLang="en-US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299CA-D2E2-BAFA-EAB3-3A4A9C8999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FFC169-19CD-DD00-BA17-2160CFB4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B2599-9089-EF6C-232B-D80FF1E83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74B3FA-B714-FB4E-83E4-ED56EB7C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5B95D-4CDB-9166-FD0A-0A878E9E74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9D51B1-44E1-FF59-E0CB-F27E2540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6DF5-5CAA-6EAF-71C8-3EBC4ED91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6A2005-CBFD-C9F0-EF90-9CEBB25E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生物功能分析</a:t>
            </a:r>
            <a:endParaRPr lang="zh-CN" altLang="en-US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BFFA5-2E89-A8A5-3449-077CE56AB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09416B-CEE4-D4AE-E7DA-DB2E1E50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16FC-9B5D-4DCD-7435-383BCDFC4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401C23-D5CB-20F5-A38E-BD35A817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5B601-FF72-D95A-91F5-DC558E782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5D442D-A938-EE29-65FE-F734E52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分类性能比较</a:t>
            </a:r>
            <a:endParaRPr lang="zh-CN" altLang="en-US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8A41-0F38-FEC2-E730-8B9CFE0C61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50A7F0-6DD8-5E88-DD55-5113621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ACE64-8520-ED00-C44C-314F973F3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4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93667C-FA12-70CC-0A08-7A7E56F0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09B66-E911-5005-8FCE-B0BC133E0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8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CB46C3-76D8-AB24-2310-F9A9BE4A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231F4-A4DD-65B6-3631-607880052F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7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DDEC19-B781-4415-A078-911E1890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问题模型及数据集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BD701-C9C3-6C52-85E2-77DABCF47B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03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C26387-C90C-773B-6F6D-DAFCAE7C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2F41A-7BBB-E063-37B0-0798E56463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CC3BDF-CEFE-DB2C-1F98-B1AB73DC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Thanks!</a:t>
            </a:r>
            <a:br>
              <a:rPr lang="en-US" altLang="zh-CN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</a:br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Any questions?</a:t>
            </a:r>
            <a:endParaRPr lang="zh-CN" altLang="en-US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891F2-FB72-3208-22DD-73941204A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8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482F9C-B41E-D0BF-CF7E-ED66F826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问题模型及数据集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F295-99F4-2629-B448-36BE618E8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AE5943-9713-55A0-A0BF-BE204E87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问题模型及数据集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DCA63-84AB-4E73-88D3-51B0F304F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981DB8-B998-C2C0-0E82-48717EC0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数据探索</a:t>
            </a:r>
            <a:endParaRPr lang="zh-CN" altLang="en-US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A8B3C-4DDF-D37A-1269-E749DDCDA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1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69BF2D-AC8E-D60A-C362-3CC5091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9A1C7-BCE7-2F00-2917-A0D9E7C7B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FE3C19-729C-EBBD-572C-4A8EC714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4DCC3-5582-A4D2-725E-01FC10447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0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CC11D4-F8B7-B979-3770-1B6F05DE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数据探索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0729C-CAE5-2577-CBF5-ED080785E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7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On-screen Show (4:3)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黑体</vt:lpstr>
      <vt:lpstr>Arial</vt:lpstr>
      <vt:lpstr>Times New Roman</vt:lpstr>
      <vt:lpstr>Office Theme</vt:lpstr>
      <vt:lpstr>研究项目范例 Saliva Biomarker of Human Lung Cancer</vt:lpstr>
      <vt:lpstr>问题模型及数据集</vt:lpstr>
      <vt:lpstr>问题模型及数据集</vt:lpstr>
      <vt:lpstr>问题模型及数据集</vt:lpstr>
      <vt:lpstr>问题模型及数据集</vt:lpstr>
      <vt:lpstr>数据探索</vt:lpstr>
      <vt:lpstr>数据探索</vt:lpstr>
      <vt:lpstr>数据探索</vt:lpstr>
      <vt:lpstr>数据探索</vt:lpstr>
      <vt:lpstr>疾病标志物检测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数据探索</vt:lpstr>
      <vt:lpstr>生物功能分析</vt:lpstr>
      <vt:lpstr>数据探索</vt:lpstr>
      <vt:lpstr>数据探索</vt:lpstr>
      <vt:lpstr>分类性能比较</vt:lpstr>
      <vt:lpstr>数据探索</vt:lpstr>
      <vt:lpstr>数据探索</vt:lpstr>
      <vt:lpstr>数据探索</vt:lpstr>
      <vt:lpstr>数据探索</vt:lpstr>
      <vt:lpstr>Thanks!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研究项目范例 Saliva Biomarker of Human Lung Cancer</dc:title>
  <dc:creator>Administrator</dc:creator>
  <cp:lastModifiedBy>Administrator</cp:lastModifiedBy>
  <cp:revision>1</cp:revision>
  <dcterms:created xsi:type="dcterms:W3CDTF">2023-02-28T16:07:25Z</dcterms:created>
  <dcterms:modified xsi:type="dcterms:W3CDTF">2023-02-28T16:07:25Z</dcterms:modified>
</cp:coreProperties>
</file>